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66" y="-23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66951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164441E1-9293-4742-B169-CF86ED4CEE2D}" type="datetimeFigureOut">
              <a:rPr lang="en-IN" smtClean="0"/>
              <a:t>20-03-2025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E925D272-3EED-4776-BE1C-BB5404E365B9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mtClean="0"/>
              <a:t>Image Search Engine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A Website Project for Searching and Downloading Images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3451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Challenges Faced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- Ensuring fast search results</a:t>
            </a:r>
          </a:p>
          <a:p>
            <a:r>
              <a:rPr lang="en-US" dirty="0"/>
              <a:t>- Managing copyright issues</a:t>
            </a:r>
          </a:p>
          <a:p>
            <a:r>
              <a:rPr lang="en-US" dirty="0" smtClean="0"/>
              <a:t>- </a:t>
            </a:r>
            <a:r>
              <a:rPr lang="en-US" dirty="0"/>
              <a:t>Maintaining a large image </a:t>
            </a:r>
            <a:r>
              <a:rPr lang="en-US" dirty="0" smtClean="0"/>
              <a:t>database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77034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mtClean="0"/>
              <a:t>Future Enhancements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- AI-based image recommendations.</a:t>
            </a:r>
          </a:p>
          <a:p>
            <a:r>
              <a:rPr lang="en-US" dirty="0"/>
              <a:t>- Improved filtering options</a:t>
            </a:r>
          </a:p>
          <a:p>
            <a:r>
              <a:rPr lang="en-US" dirty="0" smtClean="0"/>
              <a:t>- </a:t>
            </a:r>
            <a:r>
              <a:rPr lang="en-US" dirty="0"/>
              <a:t>Integration with cloud </a:t>
            </a:r>
            <a:r>
              <a:rPr lang="en-US" dirty="0" smtClean="0"/>
              <a:t>storage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410499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Conclusion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The Image Search Engine is an efficient and valuable tool for users seeking high-quality images with ease.</a:t>
            </a:r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3068960"/>
            <a:ext cx="5688632" cy="240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97545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mtClean="0"/>
              <a:t>Thank You!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Questions? Feel free to ask.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53079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Introduction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Image Search Engine is a web-based platform that allows users to search and download images based on their preferences.</a:t>
            </a:r>
          </a:p>
          <a:p>
            <a:pPr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" t="4593" b="5806"/>
          <a:stretch/>
        </p:blipFill>
        <p:spPr>
          <a:xfrm>
            <a:off x="2231136" y="3255264"/>
            <a:ext cx="4416903" cy="222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154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Objective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To create an efficient and user-friendly image search engine that enables users to find high-quality images quickly and easily.</a:t>
            </a:r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77"/>
          <a:stretch/>
        </p:blipFill>
        <p:spPr>
          <a:xfrm>
            <a:off x="2195736" y="3093308"/>
            <a:ext cx="4752528" cy="251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9785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- Advanced Image Search</a:t>
            </a:r>
          </a:p>
          <a:p>
            <a:r>
              <a:rPr lang="en-US" dirty="0" smtClean="0"/>
              <a:t>- </a:t>
            </a:r>
            <a:r>
              <a:rPr lang="en-US" dirty="0"/>
              <a:t>Image Filtering Options</a:t>
            </a:r>
          </a:p>
          <a:p>
            <a:r>
              <a:rPr lang="en-US" dirty="0" smtClean="0"/>
              <a:t>- </a:t>
            </a:r>
            <a:r>
              <a:rPr lang="en-US" dirty="0"/>
              <a:t>Download Functionality</a:t>
            </a:r>
          </a:p>
          <a:p>
            <a:r>
              <a:rPr lang="en-US" dirty="0" smtClean="0"/>
              <a:t>- </a:t>
            </a:r>
            <a:r>
              <a:rPr lang="en-US" dirty="0"/>
              <a:t>User-friendly </a:t>
            </a:r>
            <a:r>
              <a:rPr lang="en-US" dirty="0" smtClean="0"/>
              <a:t>Interface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20415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Technologies Used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HTML, CSS, JavaScript for Frontend</a:t>
            </a:r>
          </a:p>
          <a:p>
            <a:r>
              <a:rPr lang="en-IN" dirty="0"/>
              <a:t>- API Integration for Image </a:t>
            </a:r>
            <a:r>
              <a:rPr lang="en-IN" dirty="0" smtClean="0"/>
              <a:t>Retrieval</a:t>
            </a:r>
          </a:p>
          <a:p>
            <a:pPr indent="0">
              <a:buNone/>
            </a:pPr>
            <a:endParaRPr lang="en-IN" dirty="0"/>
          </a:p>
        </p:txBody>
      </p:sp>
      <p:pic>
        <p:nvPicPr>
          <p:cNvPr id="1028" name="Picture 4" descr="Css Html Js Logo Stock Illustrations – 123 Css Html Js Logo ..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56" t="13196" r="10844" b="15203"/>
          <a:stretch/>
        </p:blipFill>
        <p:spPr bwMode="auto">
          <a:xfrm>
            <a:off x="2267744" y="3501008"/>
            <a:ext cx="4320480" cy="1899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39688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How It Works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User enters a search query.</a:t>
            </a:r>
          </a:p>
          <a:p>
            <a:r>
              <a:rPr lang="en-US" dirty="0"/>
              <a:t>2. The system fetches relevant images from the database or external API.</a:t>
            </a:r>
          </a:p>
          <a:p>
            <a:r>
              <a:rPr lang="en-US" dirty="0" smtClean="0"/>
              <a:t>3</a:t>
            </a:r>
            <a:r>
              <a:rPr lang="en-US" dirty="0"/>
              <a:t>. The user can apply filters and select images.</a:t>
            </a:r>
          </a:p>
          <a:p>
            <a:r>
              <a:rPr lang="en-US" dirty="0" smtClean="0"/>
              <a:t>4</a:t>
            </a:r>
            <a:r>
              <a:rPr lang="en-US" dirty="0"/>
              <a:t>. The selected images can be downloaded</a:t>
            </a:r>
            <a:r>
              <a:rPr lang="en-US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91748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User Interface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 clean and responsive design ensuring easy navigation and accessibility.</a:t>
            </a:r>
            <a:endParaRPr lang="en-IN"/>
          </a:p>
        </p:txBody>
      </p:sp>
      <p:pic>
        <p:nvPicPr>
          <p:cNvPr id="2052" name="Picture 4" descr="User interface - Free user ic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780928"/>
            <a:ext cx="2808312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7211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Search Functionality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Users can search images using </a:t>
            </a:r>
          </a:p>
          <a:p>
            <a:pPr indent="0">
              <a:buNone/>
            </a:pPr>
            <a:r>
              <a:rPr lang="en-US" dirty="0" smtClean="0"/>
              <a:t>keywords and apply various filters </a:t>
            </a:r>
          </a:p>
          <a:p>
            <a:pPr indent="0">
              <a:buNone/>
            </a:pPr>
            <a:r>
              <a:rPr lang="en-US" dirty="0" smtClean="0"/>
              <a:t>like resolution, format, and category.</a:t>
            </a:r>
          </a:p>
          <a:p>
            <a:endParaRPr lang="en-IN" dirty="0"/>
          </a:p>
        </p:txBody>
      </p:sp>
      <p:pic>
        <p:nvPicPr>
          <p:cNvPr id="3080" name="Picture 8" descr="Page 3 | Search Function Vectors &amp; Illustrations for Free Download |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219908"/>
            <a:ext cx="2592288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4628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Image Downloading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Users can easily download images in multiple resolutions and formats.</a:t>
            </a:r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1" t="15728" r="10557" b="7630"/>
          <a:stretch/>
        </p:blipFill>
        <p:spPr>
          <a:xfrm>
            <a:off x="2819048" y="2492897"/>
            <a:ext cx="4417248" cy="305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331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16</TotalTime>
  <Words>238</Words>
  <Application>Microsoft Office PowerPoint</Application>
  <PresentationFormat>On-screen Show (4:3)</PresentationFormat>
  <Paragraphs>39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Couture</vt:lpstr>
      <vt:lpstr>Image Search Engine</vt:lpstr>
      <vt:lpstr>Introduction</vt:lpstr>
      <vt:lpstr>Objective</vt:lpstr>
      <vt:lpstr>Features</vt:lpstr>
      <vt:lpstr>Technologies Used</vt:lpstr>
      <vt:lpstr>How It Works</vt:lpstr>
      <vt:lpstr>User Interface</vt:lpstr>
      <vt:lpstr>Search Functionality</vt:lpstr>
      <vt:lpstr>Image Downloading</vt:lpstr>
      <vt:lpstr>Challenges Faced</vt:lpstr>
      <vt:lpstr>Future Enhancements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Search Engine</dc:title>
  <dc:creator>Amit Shakya</dc:creator>
  <cp:lastModifiedBy>Amit Shakya</cp:lastModifiedBy>
  <cp:revision>12</cp:revision>
  <dcterms:created xsi:type="dcterms:W3CDTF">2025-03-20T15:27:31Z</dcterms:created>
  <dcterms:modified xsi:type="dcterms:W3CDTF">2025-03-20T16:02:46Z</dcterms:modified>
</cp:coreProperties>
</file>

<file path=docProps/thumbnail.jpeg>
</file>